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varScale="1">
        <p:scale>
          <a:sx n="88" d="100"/>
          <a:sy n="88"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6/26/2024 3:02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6/26/2024 3:02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6145</Words>
  <Application>Microsoft Office PowerPoint</Application>
  <PresentationFormat>Widescreen</PresentationFormat>
  <Paragraphs>539</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Integrating the Developer Dashboard</vt:lpstr>
      <vt:lpstr>PowerPoint Presentation</vt:lpstr>
      <vt:lpstr>Before</vt:lpstr>
      <vt:lpstr>PowerPoint Presentation</vt:lpstr>
      <vt:lpstr>After</vt:lpstr>
      <vt:lpstr>DEMO</vt:lpstr>
      <vt:lpstr>Q&amp;A</vt:lpstr>
      <vt:lpstr>Visual Studio Tooling for .NET Aspire</vt:lpstr>
      <vt:lpstr>PowerPoint Presentation</vt:lpstr>
      <vt:lpstr>Before</vt:lpstr>
      <vt:lpstr>PowerPoint Presentation</vt:lpstr>
      <vt:lpstr>There are still connection strings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2024-06-26T22:04:31Z</dcterms:modified>
</cp:coreProperties>
</file>